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39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214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738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7071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EC1DE-8A7F-4539-AA51-ED57F69083BC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50A6F-77B2-4D72-B0C5-399BEDE7D8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204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130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299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827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996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852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06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916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07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369F4-D14E-47C0-B427-89FC1E01C5E5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473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1114661"/>
            <a:ext cx="7984671" cy="2596242"/>
          </a:xfrm>
        </p:spPr>
        <p:txBody>
          <a:bodyPr>
            <a:noAutofit/>
          </a:bodyPr>
          <a:lstStyle/>
          <a:p>
            <a:r>
              <a:rPr lang="ru-RU" sz="1200" dirty="0"/>
              <a:t>9 мая вся Россия отмечала 76-годовщину Победы в Великой Отечественной войне. Для нашей страны эта дата наполнена особым смыслом. Это дань уважения к ныне живущим ветеранам.</a:t>
            </a:r>
            <a:br>
              <a:rPr lang="ru-RU" sz="1200" dirty="0"/>
            </a:br>
            <a:r>
              <a:rPr lang="ru-RU" sz="1200" dirty="0"/>
              <a:t>В целях сохранения исторической преемственности поколений, воспитания бережного отношения к историческому прошлому и настоящему России, формирования духовно-нравственных и гражданско-патриотических качеств подрастающего поколения в МБОУ СОШ №43 были организованы и проведены мероприятия, посвященные этой знаменательной дате. Ежегодно в мае в школе проводится акция "Спасибо тебе, ветеран". Ребята посетили ветеранов Великой Отечественной войны нашего, поздравили с праздником Победы и поблагодарили за самоотверженность, мужество и героизм, проявленные в годы войны, за мирное небо, пожелали им здоровья, благополучия, долгих лет жизни. В свою очередь ветераны рассказали о том, с чем пришлось столкнуться на фронтовых дорогах войны.</a:t>
            </a:r>
            <a:br>
              <a:rPr lang="ru-RU" sz="1200" dirty="0"/>
            </a:br>
            <a:r>
              <a:rPr lang="ru-RU" sz="1200" dirty="0"/>
              <a:t> Проведена международная акция "Читаем детям о войне". </a:t>
            </a:r>
            <a:br>
              <a:rPr lang="ru-RU" sz="1200" dirty="0"/>
            </a:br>
            <a:r>
              <a:rPr lang="ru-RU" sz="1200" dirty="0"/>
              <a:t> В минуту молчания ребята склонили головы у обелиска. Возложили цветы, отдавая дань уважения и памяти тем героям, которые погибли за нашу Родину.</a:t>
            </a:r>
            <a:br>
              <a:rPr lang="ru-RU" sz="1200" dirty="0"/>
            </a:br>
            <a:endParaRPr lang="tt-RU" sz="2400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2054087" y="47386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2054087" y="73675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2054087" y="165496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432958" y="400498"/>
            <a:ext cx="9232126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t-RU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                              </a:t>
            </a:r>
            <a:r>
              <a:rPr lang="tt-RU" sz="16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МБОУ </a:t>
            </a:r>
            <a:r>
              <a:rPr lang="tt-RU" sz="1600" dirty="0">
                <a:latin typeface="Arial" panose="020B0604020202020204" pitchFamily="34" charset="0"/>
                <a:ea typeface="Times New Roman" panose="02020603050405020304" pitchFamily="18" charset="0"/>
              </a:rPr>
              <a:t>“СОШ№</a:t>
            </a:r>
            <a:r>
              <a:rPr lang="tt-RU" sz="16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43”</a:t>
            </a:r>
          </a:p>
          <a:p>
            <a:r>
              <a:rPr lang="ru-RU" sz="1600" b="1" dirty="0" smtClean="0"/>
              <a:t> </a:t>
            </a:r>
            <a:r>
              <a:rPr lang="ru-RU" b="1" dirty="0" smtClean="0"/>
              <a:t>76-ая годовщина Победы в Великой Отечественной войне</a:t>
            </a:r>
          </a:p>
          <a:p>
            <a:r>
              <a:rPr lang="tt-RU" sz="16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ru-RU" sz="1600" dirty="0"/>
          </a:p>
        </p:txBody>
      </p:sp>
      <p:pic>
        <p:nvPicPr>
          <p:cNvPr id="17" name="Рисунок 16" descr="https://tukay.tatarstan.ru/file/tukay/Image/29_104659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0079" y="271926"/>
            <a:ext cx="1742404" cy="1303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https://www.leslib.ru/images/2021/31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490" y="509606"/>
            <a:ext cx="1705882" cy="1210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 descr="D:\User\Downloads\IMG-20210428-WA0044 (1)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07" y="2893324"/>
            <a:ext cx="1764665" cy="1323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C:\Users\1\AppData\Local\Temp\Rar$DIa0.331\IMG-20210518-WA001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180" y="4086896"/>
            <a:ext cx="1854200" cy="2149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 descr="C:\Users\1\AppData\Local\Temp\Rar$DIa0.422\IMG_20210509_141124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6890" y="3930868"/>
            <a:ext cx="2900045" cy="181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 descr="C:\Users\1\AppData\Local\Temp\Rar$DIa0.211\IMG_20210509_113542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2776" y="3297492"/>
            <a:ext cx="3047365" cy="228473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Прямоугольник 10"/>
          <p:cNvSpPr/>
          <p:nvPr/>
        </p:nvSpPr>
        <p:spPr>
          <a:xfrm>
            <a:off x="3118211" y="3930868"/>
            <a:ext cx="32499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Майский праздник -</a:t>
            </a:r>
            <a:br>
              <a:rPr lang="ru-RU" dirty="0"/>
            </a:br>
            <a:r>
              <a:rPr lang="ru-RU" dirty="0"/>
              <a:t>День Победы</a:t>
            </a:r>
            <a:br>
              <a:rPr lang="ru-RU" dirty="0"/>
            </a:br>
            <a:r>
              <a:rPr lang="ru-RU" dirty="0"/>
              <a:t>Отмечает вся страна.</a:t>
            </a:r>
            <a:br>
              <a:rPr lang="ru-RU" dirty="0"/>
            </a:br>
            <a:r>
              <a:rPr lang="ru-RU" dirty="0"/>
              <a:t>Надевают наши деды</a:t>
            </a:r>
            <a:br>
              <a:rPr lang="ru-RU" dirty="0"/>
            </a:br>
            <a:r>
              <a:rPr lang="ru-RU" dirty="0"/>
              <a:t>Боевые ордена.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36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50</Words>
  <Application>Microsoft Office PowerPoint</Application>
  <PresentationFormat>Произвольный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9 мая вся Россия отмечала 76-годовщину Победы в Великой Отечественной войне. Для нашей страны эта дата наполнена особым смыслом. Это дань уважения к ныне живущим ветеранам. В целях сохранения исторической преемственности поколений, воспитания бережного отношения к историческому прошлому и настоящему России, формирования духовно-нравственных и гражданско-патриотических качеств подрастающего поколения в МБОУ СОШ №43 были организованы и проведены мероприятия, посвященные этой знаменательной дате. Ежегодно в мае в школе проводится акция "Спасибо тебе, ветеран". Ребята посетили ветеранов Великой Отечественной войны нашего, поздравили с праздником Победы и поблагодарили за самоотверженность, мужество и героизм, проявленные в годы войны, за мирное небо, пожелали им здоровья, благополучия, долгих лет жизни. В свою очередь ветераны рассказали о том, с чем пришлось столкнуться на фронтовых дорогах войны.  Проведена международная акция "Читаем детям о войне".   В минуту молчания ребята склонили головы у обелиска. Возложили цветы, отдавая дань уважения и памяти тем героям, которые погибли за нашу Родину.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1</cp:lastModifiedBy>
  <cp:revision>26</cp:revision>
  <dcterms:created xsi:type="dcterms:W3CDTF">2021-02-02T07:45:57Z</dcterms:created>
  <dcterms:modified xsi:type="dcterms:W3CDTF">2021-05-19T12:09:43Z</dcterms:modified>
</cp:coreProperties>
</file>